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31" d="100"/>
          <a:sy n="31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Honors Geometry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Sec 3.1: Parallel Lines and Transversals</a:t>
            </a:r>
          </a:p>
        </p:txBody>
      </p:sp>
    </p:spTree>
    <p:extLst>
      <p:ext uri="{BB962C8B-B14F-4D97-AF65-F5344CB8AC3E}">
        <p14:creationId xmlns:p14="http://schemas.microsoft.com/office/powerpoint/2010/main" val="218021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Corresponding Angles: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7214" y="2556932"/>
            <a:ext cx="614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Angles that lie on the same side of the transversal and the same side of each if the respective lines.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76" y="3086685"/>
            <a:ext cx="366435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Alternate Interior Angles: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556932"/>
            <a:ext cx="5959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Non-adjacent interior angles that lie on the opposite sides of the transversal.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5" y="3068935"/>
            <a:ext cx="3664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Alternate Exterior Angles: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556932"/>
            <a:ext cx="5959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Non-adjacent exterior angles that lie on the opposite sides of the transversal.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https://dr282zn36sxxg.cloudfront.net/datastreams/f-d%3Ae0e1b24cabd3907ddb79e7f5a22391da41b338ac18504818807dfee3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89" y="3122533"/>
            <a:ext cx="366435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0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Consecutive Interior Angles: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0896" y="2556932"/>
            <a:ext cx="545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Interior angles that lie on the same side of the transversal.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14" y="3033053"/>
            <a:ext cx="366436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8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4586"/>
            <a:ext cx="988521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 this section you will have completed the following Common Core State Standard(s):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G.CO.1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Know precise definitions of angle, circle, perpendicular and parallel lines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line segments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based on the undefined notions of point, line distance along line/around an arc, etc.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will be improving your skills in the following Mathematical Practice(s):</a:t>
            </a: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Make sense of problems and persevere in solving them</a:t>
            </a: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Construct viable arguments and critique the reasoning of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Specifically, you should be able to: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the relationship between 2 lines or 2 planes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Name angle pairs formed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lines and transversals</a:t>
            </a:r>
          </a:p>
        </p:txBody>
      </p:sp>
    </p:spTree>
    <p:extLst>
      <p:ext uri="{BB962C8B-B14F-4D97-AF65-F5344CB8AC3E}">
        <p14:creationId xmlns:p14="http://schemas.microsoft.com/office/powerpoint/2010/main" val="392414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Parallel Lines: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636" y="2556932"/>
            <a:ext cx="705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Coplanar lines that do not intersect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26327" y="3366656"/>
            <a:ext cx="2867891" cy="1953489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90654" y="3519056"/>
            <a:ext cx="2867891" cy="1953489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7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Parallel Planes: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927" y="2556932"/>
            <a:ext cx="704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Planes that do not intersect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://www.emathematics.net/imagenes/parallelpla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3" y="3640136"/>
            <a:ext cx="22669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thworld.wolfram.com/images/eps-gif/ParallelPlanes_7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18" y="3399528"/>
            <a:ext cx="1900236" cy="16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916" t="8987" r="5231" b="7326"/>
          <a:stretch/>
        </p:blipFill>
        <p:spPr>
          <a:xfrm>
            <a:off x="5804299" y="3283450"/>
            <a:ext cx="2763982" cy="2327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080" y="3416298"/>
            <a:ext cx="22955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Skew Lines: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0564" y="2556166"/>
            <a:ext cx="76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Lines that do NOT intersect and are NOT coplanar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73" y="3017447"/>
            <a:ext cx="2069810" cy="1608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64" y="4153338"/>
            <a:ext cx="2003730" cy="2043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760" y="3133350"/>
            <a:ext cx="2891053" cy="1815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6684" y="3449782"/>
            <a:ext cx="172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</a:t>
            </a:r>
            <a:r>
              <a:rPr lang="en-US" sz="2400" dirty="0" smtClean="0">
                <a:latin typeface="Arial Rounded MT Bold" panose="020F0704030504030204" pitchFamily="34" charset="0"/>
              </a:rPr>
              <a:t>Skew</a:t>
            </a:r>
            <a:r>
              <a:rPr lang="en-US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6287" y="5375301"/>
            <a:ext cx="215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Not Skew </a:t>
            </a:r>
            <a:r>
              <a:rPr lang="en-US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507" y="4024967"/>
            <a:ext cx="32861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Transversal: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4538" y="2556932"/>
            <a:ext cx="730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A line that intersects at least 2 other coplanar lines at different points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91" y="3387929"/>
            <a:ext cx="2560493" cy="243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31" y="3393648"/>
            <a:ext cx="2596784" cy="24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Interior Angles:</a:t>
            </a: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503" y="2556932"/>
            <a:ext cx="3932094" cy="320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6349" y="3117274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in the region between two lines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263" y="2552501"/>
            <a:ext cx="240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Angles that lie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6348" y="4540469"/>
            <a:ext cx="456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Angles 1, 2, 3 &amp; 4 are inside the 2 lines and therefore are interior angles.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2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Vocabulary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Exterior Angles: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075" y="2541040"/>
            <a:ext cx="3966832" cy="333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8263" y="2552501"/>
            <a:ext cx="240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Angles that lie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349" y="3117274"/>
            <a:ext cx="487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in the region not between two lines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6348" y="4540469"/>
            <a:ext cx="456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Angles 5, 6, 7 &amp; 8are outside the 2 lines and therefore are exterior angles.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4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3494</TotalTime>
  <Words>300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Garamond</vt:lpstr>
      <vt:lpstr>Wingdings</vt:lpstr>
      <vt:lpstr>Organic</vt:lpstr>
      <vt:lpstr>Honors Geometry</vt:lpstr>
      <vt:lpstr>Learning Target &amp; Standards</vt:lpstr>
      <vt:lpstr>Learning Target &amp; Standards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Geometry</dc:title>
  <dc:creator>laura stratton</dc:creator>
  <cp:lastModifiedBy>laura stratton</cp:lastModifiedBy>
  <cp:revision>21</cp:revision>
  <dcterms:created xsi:type="dcterms:W3CDTF">2016-08-02T15:20:20Z</dcterms:created>
  <dcterms:modified xsi:type="dcterms:W3CDTF">2016-08-05T01:35:16Z</dcterms:modified>
</cp:coreProperties>
</file>