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Honors 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Sec </a:t>
            </a:r>
            <a:r>
              <a:rPr lang="en-US" dirty="0" smtClean="0">
                <a:latin typeface="Arial Rounded MT Bold" panose="020F0704030504030204" pitchFamily="34" charset="0"/>
              </a:rPr>
              <a:t>3.3 – 4: Slopes and Equations of Lines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Slope Intercept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Given (2, -3) and (5, 6), write the slope intercept form of the line that passes through the 2 points.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Slope Intercept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latin typeface="Arial Rounded MT Bold" panose="020F0704030504030204" pitchFamily="34" charset="0"/>
                  </a:rPr>
                  <a:t>Using the </a:t>
                </a:r>
                <a:r>
                  <a:rPr lang="en-US" sz="3600" dirty="0">
                    <a:latin typeface="Arial Rounded MT Bold" panose="020F0704030504030204" pitchFamily="34" charset="0"/>
                  </a:rPr>
                  <a:t>2 points (2, -3) and (5, 6), </a:t>
                </a:r>
                <a:r>
                  <a:rPr lang="en-US" sz="3600" dirty="0" smtClean="0">
                    <a:latin typeface="Arial Rounded MT Bold" panose="020F0704030504030204" pitchFamily="34" charset="0"/>
                  </a:rPr>
                  <a:t>first find the slope: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Arial Rounded MT Bold" panose="020F0704030504030204" pitchFamily="34" charset="0"/>
                  </a:rPr>
                  <a:t>Slope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6 −(−3)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5 −2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3600" dirty="0" smtClean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70" t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Slope Intercept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13112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Using the </a:t>
            </a:r>
            <a:r>
              <a:rPr lang="en-US" sz="3600" dirty="0" smtClean="0">
                <a:latin typeface="Arial Rounded MT Bold" panose="020F0704030504030204" pitchFamily="34" charset="0"/>
              </a:rPr>
              <a:t>slope and 1 of the points, solve for b (y-intercept):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237" y="2556931"/>
            <a:ext cx="58272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y = mx + b     	where m = 3 and 						(2,-3) is a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pt</a:t>
            </a:r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 on line</a:t>
            </a:r>
          </a:p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-3 = 3(2) + b	substitute m and </a:t>
            </a:r>
            <a:r>
              <a:rPr lang="en-US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pt</a:t>
            </a:r>
            <a:endParaRPr lang="en-US" sz="2800" dirty="0" smtClean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  <a:p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-3 = 6 + b		simplify/ multiply</a:t>
            </a:r>
          </a:p>
          <a:p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Rounded MT Bold" panose="020F0704030504030204" pitchFamily="34" charset="0"/>
              </a:rPr>
              <a:t>b = -9				solve for b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Slope Intercept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Given (2, -3) and (5, 6), write the slope intercept form of the line that passes through the 2 points.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49582" y="4216400"/>
                <a:ext cx="8042563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5400" b="0" dirty="0" smtClean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US" sz="2800" dirty="0" smtClean="0">
                    <a:latin typeface="Arial Rounded MT Bold" panose="020F0704030504030204" pitchFamily="34" charset="0"/>
                  </a:rPr>
                  <a:t>where slope = 3, y-</a:t>
                </a:r>
                <a:r>
                  <a:rPr lang="en-US" sz="2800" dirty="0" err="1" smtClean="0">
                    <a:latin typeface="Arial Rounded MT Bold" panose="020F0704030504030204" pitchFamily="34" charset="0"/>
                  </a:rPr>
                  <a:t>int</a:t>
                </a:r>
                <a:r>
                  <a:rPr lang="en-US" sz="2800" dirty="0" smtClean="0">
                    <a:latin typeface="Arial Rounded MT Bold" panose="020F0704030504030204" pitchFamily="34" charset="0"/>
                  </a:rPr>
                  <a:t> = -9 and </a:t>
                </a:r>
              </a:p>
              <a:p>
                <a:pPr algn="ctr"/>
                <a:r>
                  <a:rPr lang="en-US" sz="2800" dirty="0" smtClean="0">
                    <a:latin typeface="Arial Rounded MT Bold" panose="020F0704030504030204" pitchFamily="34" charset="0"/>
                  </a:rPr>
                  <a:t>(</a:t>
                </a:r>
                <a:r>
                  <a:rPr lang="en-US" sz="2800" dirty="0" err="1" smtClean="0">
                    <a:latin typeface="Arial Rounded MT Bold" panose="020F0704030504030204" pitchFamily="34" charset="0"/>
                  </a:rPr>
                  <a:t>x,y</a:t>
                </a:r>
                <a:r>
                  <a:rPr lang="en-US" sz="2800" dirty="0" smtClean="0">
                    <a:latin typeface="Arial Rounded MT Bold" panose="020F0704030504030204" pitchFamily="34" charset="0"/>
                  </a:rPr>
                  <a:t>) is any point on the given line</a:t>
                </a:r>
                <a:endParaRPr lang="en-US" sz="280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82" y="4216400"/>
                <a:ext cx="8042563" cy="1785104"/>
              </a:xfrm>
              <a:prstGeom prst="rect">
                <a:avLst/>
              </a:prstGeom>
              <a:blipFill rotWithShape="0">
                <a:blip r:embed="rId2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2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Equations of Lines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>
                    <a:latin typeface="Arial Rounded MT Bold" panose="020F0704030504030204" pitchFamily="34" charset="0"/>
                  </a:rPr>
                  <a:t>Point Slope Form:  best used if given the slope,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 Rounded MT Bold" panose="020F0704030504030204" pitchFamily="34" charset="0"/>
                  </a:rPr>
                  <a:t>m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and</a:t>
                </a:r>
                <a:r>
                  <a:rPr lang="en-US" sz="3600" dirty="0" smtClean="0">
                    <a:latin typeface="Arial Rounded MT Bold" panose="020F0704030504030204" pitchFamily="34" charset="0"/>
                  </a:rPr>
                  <a:t> a point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Arial Rounded MT Bold" panose="020F0704030504030204" pitchFamily="34" charset="0"/>
                  </a:rPr>
                  <a:t>,  OR 2 points</a:t>
                </a:r>
              </a:p>
              <a:p>
                <a:endParaRPr lang="en-US" sz="3600" dirty="0" smtClean="0">
                  <a:latin typeface="Arial Rounded MT Bold" panose="020F07040305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7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7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72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60" t="-3853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7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Point Slope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Given (2, -3) and (5, 6), write the point slope form of the line that passes through the 2 points.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Point Slope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latin typeface="Arial Rounded MT Bold" panose="020F0704030504030204" pitchFamily="34" charset="0"/>
                  </a:rPr>
                  <a:t>Using the </a:t>
                </a:r>
                <a:r>
                  <a:rPr lang="en-US" sz="3600" dirty="0">
                    <a:latin typeface="Arial Rounded MT Bold" panose="020F0704030504030204" pitchFamily="34" charset="0"/>
                  </a:rPr>
                  <a:t>2 points (2, -3) and (5, 6), </a:t>
                </a:r>
                <a:r>
                  <a:rPr lang="en-US" sz="3600" dirty="0" smtClean="0">
                    <a:latin typeface="Arial Rounded MT Bold" panose="020F0704030504030204" pitchFamily="34" charset="0"/>
                  </a:rPr>
                  <a:t>first find the slope: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Arial Rounded MT Bold" panose="020F0704030504030204" pitchFamily="34" charset="0"/>
                  </a:rPr>
                  <a:t>Slope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6 −(−3)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5 −2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3600" dirty="0" smtClean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70" t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3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Point Slope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13112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Using the </a:t>
            </a:r>
            <a:r>
              <a:rPr lang="en-US" sz="3600" dirty="0" smtClean="0">
                <a:latin typeface="Arial Rounded MT Bold" panose="020F0704030504030204" pitchFamily="34" charset="0"/>
              </a:rPr>
              <a:t>slope and 1 of the points, fill in the parts of the equation: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26526" y="2494585"/>
                <a:ext cx="6816437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	where m = 3 and 								(2,-3) is a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on 									line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−(−3)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	substitute m 										and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endParaRPr lang="en-US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Rounded MT Bold" panose="020F07040305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Rounded MT Bold" panose="020F0704030504030204" pitchFamily="34" charset="0"/>
                </a:endParaRPr>
              </a:p>
              <a:p>
                <a:pPr/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Where slope = 3 and (2,-3) is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on line and (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x,y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) is any other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</a:t>
                </a:r>
                <a:r>
                  <a:rPr lang="en-US" sz="280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on the line</a:t>
                </a:r>
                <a:endParaRPr lang="en-US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6" y="2494585"/>
                <a:ext cx="6816437" cy="3724096"/>
              </a:xfrm>
              <a:prstGeom prst="rect">
                <a:avLst/>
              </a:prstGeom>
              <a:blipFill rotWithShape="0">
                <a:blip r:embed="rId2"/>
                <a:stretch>
                  <a:fillRect l="-1789" t="-1637" r="-1342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Example: Point Slope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13112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 panose="020F0704030504030204" pitchFamily="34" charset="0"/>
              </a:rPr>
              <a:t>Using the </a:t>
            </a:r>
            <a:r>
              <a:rPr lang="en-US" sz="3600" dirty="0" smtClean="0">
                <a:latin typeface="Arial Rounded MT Bold" panose="020F0704030504030204" pitchFamily="34" charset="0"/>
              </a:rPr>
              <a:t>slope and the OTHER  point, fill in the parts of the equation:</a:t>
            </a:r>
            <a:endParaRPr lang="en-US" sz="3600" dirty="0" smtClean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26527" y="2494585"/>
                <a:ext cx="6670964" cy="3724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	where m = 3 and 								(5,6) is a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on 									line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−(6)=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		substitute m 										and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endParaRPr lang="en-US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Rounded MT Bold" panose="020F07040305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dirty="0" smtClean="0">
                  <a:latin typeface="Arial Rounded MT Bold" panose="020F0704030504030204" pitchFamily="34" charset="0"/>
                </a:endParaRPr>
              </a:p>
              <a:p>
                <a:pPr/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Where slope = 3 and (5,6) is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on line and (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x,y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) is any other </a:t>
                </a:r>
                <a:r>
                  <a:rPr lang="en-US" sz="2800" dirty="0" err="1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pt</a:t>
                </a:r>
                <a:r>
                  <a:rPr lang="en-US" sz="280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 Rounded MT Bold" panose="020F0704030504030204" pitchFamily="34" charset="0"/>
                  </a:rPr>
                  <a:t> on the line</a:t>
                </a:r>
                <a:endParaRPr lang="en-US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7" y="2494585"/>
                <a:ext cx="6670964" cy="3724096"/>
              </a:xfrm>
              <a:prstGeom prst="rect">
                <a:avLst/>
              </a:prstGeom>
              <a:blipFill rotWithShape="0">
                <a:blip r:embed="rId2"/>
                <a:stretch>
                  <a:fillRect l="-1828" t="-1637" r="-2925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0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4586"/>
            <a:ext cx="988521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this section you will have completed the following Common Core State Standard(s):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G.GPE.5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Prove the slope criteria for parallel and perpendicular and use them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solve geometric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will be improving your skills in the following Mathematical Practice(s):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4. Model with mathematics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7. Look for and make use of structure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8. Look for and express regularity in repeated reasoning</a:t>
            </a:r>
          </a:p>
        </p:txBody>
      </p:sp>
    </p:spTree>
    <p:extLst>
      <p:ext uri="{BB962C8B-B14F-4D97-AF65-F5344CB8AC3E}">
        <p14:creationId xmlns:p14="http://schemas.microsoft.com/office/powerpoint/2010/main" val="11591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0291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Learning Target &amp; Standards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Specifically, you should be able to: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slopes of lines and use it to identify parallel and perpendicular lines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equations of lines given information about the graph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problems by writing equations</a:t>
            </a:r>
          </a:p>
        </p:txBody>
      </p:sp>
    </p:spTree>
    <p:extLst>
      <p:ext uri="{BB962C8B-B14F-4D97-AF65-F5344CB8AC3E}">
        <p14:creationId xmlns:p14="http://schemas.microsoft.com/office/powerpoint/2010/main" val="32314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Recall from Algebra…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Slope = the measure of how steep a line/ line segment is, given by the equations: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Recall from Algebra…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latin typeface="Arial Rounded MT Bold" panose="020F0704030504030204" pitchFamily="34" charset="0"/>
                </a:endParaRPr>
              </a:p>
              <a:p>
                <a:r>
                  <a:rPr lang="en-US" sz="3200" dirty="0" smtClean="0">
                    <a:latin typeface="Arial Rounded MT Bold" panose="020F0704030504030204" pitchFamily="34" charset="0"/>
                  </a:rPr>
                  <a:t>Slope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𝑟𝑖𝑠𝑒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𝑟𝑢𝑛</m:t>
                        </m:r>
                      </m:den>
                    </m:f>
                  </m:oMath>
                </a14:m>
                <a:endParaRPr lang="en-US" sz="40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2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Recall from Algebra…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Slopes (and comparing slopes) of lines gives you information about the lines and their relationship to other lines</a:t>
            </a:r>
          </a:p>
        </p:txBody>
      </p:sp>
    </p:spTree>
    <p:extLst>
      <p:ext uri="{BB962C8B-B14F-4D97-AF65-F5344CB8AC3E}">
        <p14:creationId xmlns:p14="http://schemas.microsoft.com/office/powerpoint/2010/main" val="428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Recall from Algebra…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Lines that  are PARALLEL slant in the same direction, so the have the SAME slopes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Lines that are PERPENDICULAR have OPPOSITE RECIPROCAL slopes</a:t>
            </a:r>
          </a:p>
        </p:txBody>
      </p:sp>
    </p:spTree>
    <p:extLst>
      <p:ext uri="{BB962C8B-B14F-4D97-AF65-F5344CB8AC3E}">
        <p14:creationId xmlns:p14="http://schemas.microsoft.com/office/powerpoint/2010/main" val="22811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Recall from Algebra…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Horizontal lines have a slope of ZERO.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Vertical Lines have UNDEFINED SLOPES.</a:t>
            </a:r>
          </a:p>
          <a:p>
            <a:r>
              <a:rPr lang="en-US" sz="3600" dirty="0" smtClean="0">
                <a:latin typeface="Arial Rounded MT Bold" panose="020F0704030504030204" pitchFamily="34" charset="0"/>
              </a:rPr>
              <a:t>Vertical and Horizontal lines are always PERPENDICULAR.</a:t>
            </a:r>
          </a:p>
        </p:txBody>
      </p:sp>
    </p:spTree>
    <p:extLst>
      <p:ext uri="{BB962C8B-B14F-4D97-AF65-F5344CB8AC3E}">
        <p14:creationId xmlns:p14="http://schemas.microsoft.com/office/powerpoint/2010/main" val="13460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Equations of Lines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>
                    <a:latin typeface="Arial Rounded MT Bold" panose="020F0704030504030204" pitchFamily="34" charset="0"/>
                  </a:rPr>
                  <a:t>Slope Intercept Form:  best used if given the slope,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 Rounded MT Bold" panose="020F0704030504030204" pitchFamily="34" charset="0"/>
                  </a:rPr>
                  <a:t>m</a:t>
                </a:r>
                <a:r>
                  <a:rPr lang="en-US" sz="3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and</a:t>
                </a:r>
                <a:r>
                  <a:rPr lang="en-US" sz="3600" dirty="0" smtClean="0">
                    <a:latin typeface="Arial Rounded MT Bold" panose="020F0704030504030204" pitchFamily="34" charset="0"/>
                  </a:rPr>
                  <a:t> y-intercept,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b</a:t>
                </a:r>
                <a:r>
                  <a:rPr lang="en-US" sz="3600" dirty="0" smtClean="0">
                    <a:latin typeface="Arial Rounded MT Bold" panose="020F0704030504030204" pitchFamily="34" charset="0"/>
                  </a:rPr>
                  <a:t>,  OR 2 points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72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60" t="-3853" r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1495</TotalTime>
  <Words>525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Cambria Math</vt:lpstr>
      <vt:lpstr>Garamond</vt:lpstr>
      <vt:lpstr>Organic</vt:lpstr>
      <vt:lpstr>Honors Geometry</vt:lpstr>
      <vt:lpstr>Learning Target &amp; Standards</vt:lpstr>
      <vt:lpstr>Learning Target &amp; Standards</vt:lpstr>
      <vt:lpstr>Recall from Algebra…</vt:lpstr>
      <vt:lpstr>Recall from Algebra…</vt:lpstr>
      <vt:lpstr>Recall from Algebra…</vt:lpstr>
      <vt:lpstr>Recall from Algebra…</vt:lpstr>
      <vt:lpstr>Recall from Algebra…</vt:lpstr>
      <vt:lpstr>Equations of Lines </vt:lpstr>
      <vt:lpstr>Example: Slope Intercept</vt:lpstr>
      <vt:lpstr>Example: Slope Intercept</vt:lpstr>
      <vt:lpstr>Example: Slope Intercept</vt:lpstr>
      <vt:lpstr>Example: Slope Intercept</vt:lpstr>
      <vt:lpstr>Equations of Lines </vt:lpstr>
      <vt:lpstr>Example: Point Slope</vt:lpstr>
      <vt:lpstr>Example: Point Slope</vt:lpstr>
      <vt:lpstr>Example: Point Slope</vt:lpstr>
      <vt:lpstr>Example: Point Slope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Geometry</dc:title>
  <dc:creator>laura stratton</dc:creator>
  <cp:lastModifiedBy>laura stratton</cp:lastModifiedBy>
  <cp:revision>11</cp:revision>
  <dcterms:created xsi:type="dcterms:W3CDTF">2016-08-05T18:26:02Z</dcterms:created>
  <dcterms:modified xsi:type="dcterms:W3CDTF">2016-08-08T18:59:54Z</dcterms:modified>
</cp:coreProperties>
</file>