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73" r:id="rId9"/>
    <p:sldId id="274" r:id="rId10"/>
    <p:sldId id="265" r:id="rId11"/>
    <p:sldId id="269" r:id="rId12"/>
    <p:sldId id="268" r:id="rId13"/>
    <p:sldId id="267" r:id="rId14"/>
    <p:sldId id="266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2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Honors Geometry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Sec </a:t>
            </a:r>
            <a:r>
              <a:rPr lang="en-US" dirty="0" smtClean="0">
                <a:latin typeface="Arial Rounded MT Bold" panose="020F0704030504030204" pitchFamily="34" charset="0"/>
              </a:rPr>
              <a:t>3.5: Proving Lines Parallel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4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Postulates &amp; Theorems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4109" y="2702405"/>
            <a:ext cx="49460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If 2 lines are parallel to the same  line then they are parallel to each other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61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Postulates &amp; Theorems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6000"/>
          <a:stretch/>
        </p:blipFill>
        <p:spPr>
          <a:xfrm>
            <a:off x="7045901" y="2514601"/>
            <a:ext cx="3966572" cy="160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4109" y="2702405"/>
            <a:ext cx="49460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If 2 lines are parallel to the same  line then they are parallel to each other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972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Postulates &amp; Theorems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4109" y="2702405"/>
            <a:ext cx="49460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If 2 lines are parallel to the same  line then they are parallel to each other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/>
          <a:srcRect t="24572" b="13143"/>
          <a:stretch/>
        </p:blipFill>
        <p:spPr>
          <a:xfrm>
            <a:off x="7045901" y="3408219"/>
            <a:ext cx="3966572" cy="226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28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Postulates &amp; Theorems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5901" y="2514600"/>
            <a:ext cx="3966572" cy="3636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4109" y="2702405"/>
            <a:ext cx="49460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If 2 lines are parallel to the same  line then they are parallel to each other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485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Postulates &amp; Theorems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4110" y="2702405"/>
            <a:ext cx="4094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If 2 lines are perpendicular to the same  line then they are parallel to each other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386" y="2516136"/>
            <a:ext cx="42291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5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Postulates &amp; Theorems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4110" y="2702405"/>
            <a:ext cx="4094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If 2 lines are perpendicular to the same  line then they are parallel to each other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25" y="2494580"/>
            <a:ext cx="415514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8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Postulates &amp; Theorems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4110" y="2702405"/>
            <a:ext cx="4094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If 2 lines are perpendicular to the same  line then they are parallel to each other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510" y="2473803"/>
            <a:ext cx="4121727" cy="36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6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Postulates &amp; Theorems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397" y="2508181"/>
            <a:ext cx="9739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Parallel Postulate:  Given a line and a point not on the line, there is exactly one line through the point that is parallel to the given line.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http://mathbitsnotebook.com/Geometry/ParallelPerp/parallelpostulate2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7" r="52723" b="16006"/>
          <a:stretch/>
        </p:blipFill>
        <p:spPr bwMode="auto">
          <a:xfrm>
            <a:off x="2152648" y="4077841"/>
            <a:ext cx="3728607" cy="184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mathbitsnotebook.com/Geometry/ParallelPerp/parallelpostulate2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3" t="8867" b="16006"/>
          <a:stretch/>
        </p:blipFill>
        <p:spPr bwMode="auto">
          <a:xfrm>
            <a:off x="6213764" y="4077841"/>
            <a:ext cx="3825586" cy="184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7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02914"/>
            <a:ext cx="9601196" cy="1303867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Learning Target &amp; Standards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4586"/>
            <a:ext cx="9885216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After this section you will have completed the following Common Core State Standard(s):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G.CO.9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Prove theorems about lines and angles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will be improving your skills in the following Mathematical Practice(s):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Make sense of problems and persevere in solving them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3. Construct viable arguments and critique the reasoning of others</a:t>
            </a:r>
          </a:p>
        </p:txBody>
      </p:sp>
    </p:spTree>
    <p:extLst>
      <p:ext uri="{BB962C8B-B14F-4D97-AF65-F5344CB8AC3E}">
        <p14:creationId xmlns:p14="http://schemas.microsoft.com/office/powerpoint/2010/main" val="223632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02914"/>
            <a:ext cx="9601196" cy="1303867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Learning Target &amp; Standards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Specifically, you should be able to: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Recognize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angle pairs that occur with parallel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Prove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that 2 lines are parallel</a:t>
            </a:r>
          </a:p>
        </p:txBody>
      </p:sp>
    </p:spTree>
    <p:extLst>
      <p:ext uri="{BB962C8B-B14F-4D97-AF65-F5344CB8AC3E}">
        <p14:creationId xmlns:p14="http://schemas.microsoft.com/office/powerpoint/2010/main" val="325462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Postulates &amp; Theorems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Converse of Corresponding Angles Postulate: </a:t>
            </a: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8181" y="3346641"/>
            <a:ext cx="40940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If 2 lines are cut by a TRANSVERSAL so that the corresponding angles are CONGRUENT, then the lines are PARALLEL.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https://s-media-cache-ak0.pinimg.com/236x/77/4c/e2/774ce2640115ac98eb707d14bb2539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979" y="3087501"/>
            <a:ext cx="3207329" cy="260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19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Postulates &amp; Theorems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Converse of Alternate Interior Angles Theorem: </a:t>
            </a: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8637" y="3118041"/>
            <a:ext cx="39485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If 2 lines are cut by a TRANSVERSAL so that the alternate interior angles are CONGRUENT, then the lines are PARALLEL.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183" y="3106883"/>
            <a:ext cx="2854033" cy="1746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747" y="4324759"/>
            <a:ext cx="3157956" cy="1864787"/>
          </a:xfrm>
          <a:prstGeom prst="rect">
            <a:avLst/>
          </a:prstGeom>
        </p:spPr>
      </p:pic>
      <p:sp>
        <p:nvSpPr>
          <p:cNvPr id="7" name="Chevron 6"/>
          <p:cNvSpPr/>
          <p:nvPr/>
        </p:nvSpPr>
        <p:spPr>
          <a:xfrm>
            <a:off x="9836725" y="5700966"/>
            <a:ext cx="228600" cy="33174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10314706" y="4382656"/>
            <a:ext cx="228600" cy="33174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7093524" y="4399380"/>
            <a:ext cx="228600" cy="33174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591299" y="3160290"/>
            <a:ext cx="228600" cy="33174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4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Postulates &amp; Theorems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Converse of Alternate Exterior Angles Theorem: </a:t>
            </a: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8637" y="3118041"/>
            <a:ext cx="39485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If 2 lines are cut by a TRANSVERSAL so that the alternate exterior angles are CONGRUENT, then the lines are PARALLEL.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055" y="4106618"/>
            <a:ext cx="2566120" cy="1900830"/>
          </a:xfrm>
          <a:prstGeom prst="rect">
            <a:avLst/>
          </a:prstGeom>
        </p:spPr>
      </p:pic>
      <p:sp>
        <p:nvSpPr>
          <p:cNvPr id="15" name="Chevron 14"/>
          <p:cNvSpPr/>
          <p:nvPr/>
        </p:nvSpPr>
        <p:spPr>
          <a:xfrm>
            <a:off x="6196444" y="4434652"/>
            <a:ext cx="228600" cy="33174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6301867" y="5345164"/>
            <a:ext cx="228600" cy="33174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558" y="3023654"/>
            <a:ext cx="2400734" cy="2385491"/>
          </a:xfrm>
          <a:prstGeom prst="rect">
            <a:avLst/>
          </a:prstGeom>
        </p:spPr>
      </p:pic>
      <p:sp>
        <p:nvSpPr>
          <p:cNvPr id="17" name="Chevron 16"/>
          <p:cNvSpPr/>
          <p:nvPr/>
        </p:nvSpPr>
        <p:spPr>
          <a:xfrm>
            <a:off x="8977303" y="3492498"/>
            <a:ext cx="228600" cy="33174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9677398" y="4556649"/>
            <a:ext cx="228600" cy="33174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6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Postulates &amp; Theorems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Converse of Consecutive Interior Angles Theorem: </a:t>
            </a: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8637" y="3118041"/>
            <a:ext cx="39485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If 2 lines are cut by a TRANSVERSAL so that the consecutive interior angles are SUPPLEMENTARY then the lines are PARALLEL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271" y="3027420"/>
            <a:ext cx="5112326" cy="284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Postulates &amp; Theorems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4109" y="2536150"/>
            <a:ext cx="9192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What is the difference between the past 4 “converse” theorems/ postulates and their original theorems/ postulates from Sec 3.2?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44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Postulates &amp; Theorems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4109" y="2536150"/>
            <a:ext cx="9192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What is the difference between the past 4 “converse” theorems/ postulates and their original theorems/ postulates from Sec 3.2?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8880" y="4105810"/>
            <a:ext cx="8927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 the original theorems/postulates, if parallel lines are given, then you are PROVING that angles are congruent/supplementary. </a:t>
            </a: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 the converses, if you are given the angle relationships, then you are PROVING that lines are parallel.</a:t>
            </a:r>
            <a:endParaRPr lang="en-US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63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7573</TotalTime>
  <Words>483</Words>
  <Application>Microsoft Office PowerPoint</Application>
  <PresentationFormat>Widescreen</PresentationFormat>
  <Paragraphs>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Rounded MT Bold</vt:lpstr>
      <vt:lpstr>Garamond</vt:lpstr>
      <vt:lpstr>Organic</vt:lpstr>
      <vt:lpstr>Honors Geometry</vt:lpstr>
      <vt:lpstr>Learning Target &amp; Standards</vt:lpstr>
      <vt:lpstr>Learning Target &amp; Standards</vt:lpstr>
      <vt:lpstr>Postulates &amp; Theorems</vt:lpstr>
      <vt:lpstr>Postulates &amp; Theorems</vt:lpstr>
      <vt:lpstr>Postulates &amp; Theorems</vt:lpstr>
      <vt:lpstr>Postulates &amp; Theorems</vt:lpstr>
      <vt:lpstr>Postulates &amp; Theorems</vt:lpstr>
      <vt:lpstr>Postulates &amp; Theorems</vt:lpstr>
      <vt:lpstr>Postulates &amp; Theorems</vt:lpstr>
      <vt:lpstr>Postulates &amp; Theorems</vt:lpstr>
      <vt:lpstr>Postulates &amp; Theorems</vt:lpstr>
      <vt:lpstr>Postulates &amp; Theorems</vt:lpstr>
      <vt:lpstr>Postulates &amp; Theorems</vt:lpstr>
      <vt:lpstr>Postulates &amp; Theorems</vt:lpstr>
      <vt:lpstr>Postulates &amp; Theorems</vt:lpstr>
      <vt:lpstr>Postulates &amp; Theorems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Honors Geometry</dc:title>
  <dc:creator>laura stratton</dc:creator>
  <cp:lastModifiedBy>laura stratton</cp:lastModifiedBy>
  <cp:revision>10</cp:revision>
  <dcterms:created xsi:type="dcterms:W3CDTF">2016-08-05T19:23:07Z</dcterms:created>
  <dcterms:modified xsi:type="dcterms:W3CDTF">2016-08-12T13:46:09Z</dcterms:modified>
</cp:coreProperties>
</file>