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2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Honors Geometry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Sec </a:t>
            </a:r>
            <a:r>
              <a:rPr lang="en-US" dirty="0" smtClean="0">
                <a:latin typeface="Arial Rounded MT Bold" panose="020F0704030504030204" pitchFamily="34" charset="0"/>
              </a:rPr>
              <a:t>3.6: Perpendiculars and Distance</a:t>
            </a:r>
            <a:endParaRPr lang="en-US" dirty="0"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2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02914"/>
            <a:ext cx="9601196" cy="1303867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Learning Target &amp; Standards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4586"/>
            <a:ext cx="9885216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After this section you will have completed the following Common Core State Standard(s):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G.MG.3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Apply geometric methods to solve problems</a:t>
            </a:r>
          </a:p>
          <a:p>
            <a:pPr marL="0" indent="0"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will be improving your skills in the following Mathematical Practice(s):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Reason abstractly and quantitatively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4. Model with mathematics</a:t>
            </a:r>
          </a:p>
        </p:txBody>
      </p:sp>
    </p:spTree>
    <p:extLst>
      <p:ext uri="{BB962C8B-B14F-4D97-AF65-F5344CB8AC3E}">
        <p14:creationId xmlns:p14="http://schemas.microsoft.com/office/powerpoint/2010/main" val="350819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02914"/>
            <a:ext cx="9601196" cy="1303867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Learning Target &amp; Standards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Specifically, you should be able to: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distance between a point and a line</a:t>
            </a:r>
          </a:p>
          <a:p>
            <a:pPr algn="just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distance between parallel lines</a:t>
            </a:r>
          </a:p>
        </p:txBody>
      </p:sp>
    </p:spTree>
    <p:extLst>
      <p:ext uri="{BB962C8B-B14F-4D97-AF65-F5344CB8AC3E}">
        <p14:creationId xmlns:p14="http://schemas.microsoft.com/office/powerpoint/2010/main" val="411741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Postulates &amp; Theorems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3051" y="2508181"/>
            <a:ext cx="6144494" cy="3150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Perpendicular Postulate:  Given a line and a point not on the line, there is exactly one line through the point that is perpendicular to the given line.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 descr="https://o.quizlet.com/G0sq9qXQHtgFT8EmZRzVHw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284" y="2794719"/>
            <a:ext cx="3285596" cy="237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82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Postulates &amp; Theorems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3051" y="2508181"/>
            <a:ext cx="6144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The distance from a point to a line is the length of the segment perpendicular to the line from the point.</a:t>
            </a:r>
          </a:p>
          <a:p>
            <a:endParaRPr lang="en-US" sz="3200" dirty="0">
              <a:latin typeface="Arial Rounded MT Bold" panose="020F0704030504030204" pitchFamily="34" charset="0"/>
            </a:endParaRP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AD = distance from A to line l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pic>
        <p:nvPicPr>
          <p:cNvPr id="3074" name="Picture 2" descr="https://dr282zn36sxxg.cloudfront.net/datastreams/f-d%3A3be472c597cd891f26fc8edd2d997fa49e7b3f0bed8cfa5f7d4037f2%2BIMAGE%2BIMAGE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545" y="2674435"/>
            <a:ext cx="3951720" cy="24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7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Postulates &amp; Theorems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3051" y="2508181"/>
            <a:ext cx="48768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The distance between parallel lines is the perpendicular distance one of the lines and any point on the other line</a:t>
            </a:r>
          </a:p>
          <a:p>
            <a:endParaRPr lang="en-US" sz="3200" dirty="0">
              <a:latin typeface="Arial Rounded MT Bold" panose="020F0704030504030204" pitchFamily="34" charset="0"/>
            </a:endParaRPr>
          </a:p>
        </p:txBody>
      </p:sp>
      <p:pic>
        <p:nvPicPr>
          <p:cNvPr id="4098" name="Picture 2" descr="http://india.snapwiz.com/content/courseImages/3/paralle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96" y="2466616"/>
            <a:ext cx="4536000" cy="368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60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Vocabulary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3051" y="2508181"/>
            <a:ext cx="6373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Equidistance of parallel lines: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5834" y="3092956"/>
            <a:ext cx="8707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Distance between measured along a perpendicular line to both parallel lines is constant.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93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3014</TotalTime>
  <Words>193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Rounded MT Bold</vt:lpstr>
      <vt:lpstr>Garamond</vt:lpstr>
      <vt:lpstr>Organic</vt:lpstr>
      <vt:lpstr>Honors Geometry</vt:lpstr>
      <vt:lpstr>Learning Target &amp; Standards</vt:lpstr>
      <vt:lpstr>Learning Target &amp; Standards</vt:lpstr>
      <vt:lpstr>Postulates &amp; Theorems</vt:lpstr>
      <vt:lpstr>Postulates &amp; Theorems</vt:lpstr>
      <vt:lpstr>Postulates &amp; Theorems</vt:lpstr>
      <vt:lpstr>Vocabulary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Honors Geometry</dc:title>
  <dc:creator>laura stratton</dc:creator>
  <cp:lastModifiedBy>laura stratton</cp:lastModifiedBy>
  <cp:revision>6</cp:revision>
  <dcterms:created xsi:type="dcterms:W3CDTF">2016-08-05T19:24:24Z</dcterms:created>
  <dcterms:modified xsi:type="dcterms:W3CDTF">2016-08-08T14:27:11Z</dcterms:modified>
</cp:coreProperties>
</file>